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70" r:id="rId5"/>
    <p:sldId id="262" r:id="rId6"/>
    <p:sldId id="258" r:id="rId7"/>
    <p:sldId id="263" r:id="rId8"/>
    <p:sldId id="268" r:id="rId9"/>
    <p:sldId id="259" r:id="rId10"/>
    <p:sldId id="269" r:id="rId11"/>
    <p:sldId id="272" r:id="rId12"/>
    <p:sldId id="264" r:id="rId13"/>
    <p:sldId id="265" r:id="rId14"/>
    <p:sldId id="266" r:id="rId15"/>
    <p:sldId id="260" r:id="rId16"/>
    <p:sldId id="267" r:id="rId17"/>
    <p:sldId id="26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413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 Dancer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Describe at least 4 deaths that happened in Slave Dancer. Why was each important to the plot?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8695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Fever 1793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Discuss the historical and fictional aspects of Fever 1793. Give at least 3 examples of each and how they were important to story.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7878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Sentence that shows flashback of “Hitchhiker”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3090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Which two short stories use FIRST PERSON Narration?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66331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Fever 1793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Describe 5 important events in Fever 1793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34938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i="1" dirty="0"/>
              <a:t>“Today I wish I was one hundred and two instead of eleven</a:t>
            </a:r>
            <a:r>
              <a:rPr lang="en-US" sz="2400" i="1" dirty="0" smtClean="0"/>
              <a:t>…”</a:t>
            </a:r>
          </a:p>
          <a:p>
            <a:pPr lvl="0"/>
            <a:r>
              <a:rPr lang="en-US" sz="2400" i="1" dirty="0" smtClean="0"/>
              <a:t> </a:t>
            </a:r>
            <a:r>
              <a:rPr lang="en-US" sz="2400" i="1" dirty="0"/>
              <a:t>– Eleven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1530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Fever 1793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Who is the ANTAGONIST of Fever 1793? Give evidence from text to support your answer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32749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i="1" dirty="0"/>
              <a:t>“He could not see from bank to bank, and in the quick-falling twilight it loomed a great white sea of frozen stillness.” </a:t>
            </a:r>
            <a:endParaRPr lang="en-US" sz="2400" i="1" dirty="0" smtClean="0"/>
          </a:p>
          <a:p>
            <a:pPr lvl="0"/>
            <a:r>
              <a:rPr lang="en-US" sz="2400" i="1" dirty="0" smtClean="0"/>
              <a:t>– </a:t>
            </a:r>
            <a:r>
              <a:rPr lang="en-US" sz="2400" i="1" dirty="0"/>
              <a:t>King of Mazy May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18014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EXAM: Tuesday, June 9th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READY?????</a:t>
            </a:r>
          </a:p>
          <a:p>
            <a:r>
              <a:rPr lang="en-US" dirty="0" smtClean="0"/>
              <a:t>STUDY FOR TEST!!!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8435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Sections (100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Matching – Literary Terms</a:t>
            </a:r>
          </a:p>
          <a:p>
            <a:r>
              <a:rPr lang="en-US" sz="2400" dirty="0" smtClean="0"/>
              <a:t>Short Answers – Figurative Language</a:t>
            </a:r>
          </a:p>
          <a:p>
            <a:r>
              <a:rPr lang="en-US" sz="2400" dirty="0" smtClean="0"/>
              <a:t>Multiple Choice – Comprehension of Short Stories, Play</a:t>
            </a:r>
          </a:p>
          <a:p>
            <a:r>
              <a:rPr lang="en-US" sz="2400" dirty="0" smtClean="0"/>
              <a:t>Short Answers – Fever 1793, and Slave Dancer</a:t>
            </a:r>
          </a:p>
          <a:p>
            <a:r>
              <a:rPr lang="en-US" sz="2400" dirty="0" smtClean="0"/>
              <a:t>Essay – Short Stories, Fever 1793, OR Slave Dancer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03756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 Dancer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Discuss the external conflicts of Slave Dancer. Give at least 3 examples and discuss why they were important to plot.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2448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Discuss the thematic significance of ONE of the short stories studied. Give examples to support your answer.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83246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Theme of King of Mazy May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2392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i="1" dirty="0"/>
              <a:t>"My limbs were twisted like threads; the miserable candles I still gripped in one hand pressed cruelly against my knee." </a:t>
            </a:r>
            <a:endParaRPr lang="en-US" sz="2400" i="1" dirty="0" smtClean="0"/>
          </a:p>
          <a:p>
            <a:pPr lvl="0"/>
            <a:r>
              <a:rPr lang="en-US" sz="2400" i="1" dirty="0" smtClean="0"/>
              <a:t>– </a:t>
            </a:r>
            <a:r>
              <a:rPr lang="en-US" sz="2400" i="1" dirty="0"/>
              <a:t>Slave Dancer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06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Antogonist</a:t>
            </a:r>
            <a:r>
              <a:rPr lang="en-US" sz="2400" dirty="0" smtClean="0"/>
              <a:t> of Ta-Na-E-</a:t>
            </a:r>
            <a:r>
              <a:rPr lang="en-US" sz="2400" dirty="0" err="1" smtClean="0"/>
              <a:t>Ka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9527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 Dancer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Describe 4 SYMBOLS in Slave Dancer. Discuss the importance of each and what they represent.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49171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i="1" dirty="0"/>
              <a:t>“I picked up the sword and attacked a chair as if it were Death itself. When the chair was a pile of firewood and the sword dull, I fell to my knees by the side of my grandfather’s body.” </a:t>
            </a:r>
            <a:endParaRPr lang="en-US" sz="2400" i="1" dirty="0" smtClean="0"/>
          </a:p>
          <a:p>
            <a:pPr lvl="0"/>
            <a:r>
              <a:rPr lang="en-US" sz="2400" i="1" dirty="0" smtClean="0"/>
              <a:t>– </a:t>
            </a:r>
            <a:r>
              <a:rPr lang="en-US" sz="2400" i="1" dirty="0"/>
              <a:t>Fever, 1793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38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361</Words>
  <Application>Microsoft Office PowerPoint</Application>
  <PresentationFormat>Widescreen</PresentationFormat>
  <Paragraphs>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3</vt:lpstr>
      <vt:lpstr>Slice</vt:lpstr>
      <vt:lpstr>Reading Final Review</vt:lpstr>
      <vt:lpstr>Test Sections (100 points)</vt:lpstr>
      <vt:lpstr>Slave Dancer</vt:lpstr>
      <vt:lpstr>Short Stories</vt:lpstr>
      <vt:lpstr>Short Stories</vt:lpstr>
      <vt:lpstr>Figurative Language</vt:lpstr>
      <vt:lpstr>Short Stories</vt:lpstr>
      <vt:lpstr>Slave Dancer</vt:lpstr>
      <vt:lpstr>Figurative Language</vt:lpstr>
      <vt:lpstr>Slave Dancer</vt:lpstr>
      <vt:lpstr>Fever 1793</vt:lpstr>
      <vt:lpstr>Drama</vt:lpstr>
      <vt:lpstr>Short Stories</vt:lpstr>
      <vt:lpstr>Fever 1793</vt:lpstr>
      <vt:lpstr>Figurative Language</vt:lpstr>
      <vt:lpstr>Fever 1793</vt:lpstr>
      <vt:lpstr>Figurative Language</vt:lpstr>
      <vt:lpstr>Final EXAM: Tuesday, June 9th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Final Review</dc:title>
  <dc:creator>Natalia Lugani</dc:creator>
  <cp:lastModifiedBy>Natalia Lugani</cp:lastModifiedBy>
  <cp:revision>4</cp:revision>
  <dcterms:created xsi:type="dcterms:W3CDTF">2015-06-05T16:54:47Z</dcterms:created>
  <dcterms:modified xsi:type="dcterms:W3CDTF">2015-06-05T17:15:21Z</dcterms:modified>
</cp:coreProperties>
</file>